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7" r:id="rId2"/>
    <p:sldId id="256" r:id="rId3"/>
    <p:sldId id="620" r:id="rId4"/>
    <p:sldId id="624" r:id="rId5"/>
    <p:sldId id="526" r:id="rId6"/>
    <p:sldId id="314" r:id="rId7"/>
    <p:sldId id="316" r:id="rId8"/>
    <p:sldId id="625" r:id="rId9"/>
    <p:sldId id="621" r:id="rId10"/>
    <p:sldId id="569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CFF1"/>
    <a:srgbClr val="E1B951"/>
    <a:srgbClr val="53BEC7"/>
    <a:srgbClr val="6EC6D3"/>
    <a:srgbClr val="72C7D3"/>
    <a:srgbClr val="3B376A"/>
    <a:srgbClr val="242750"/>
    <a:srgbClr val="8D6CA3"/>
    <a:srgbClr val="24284F"/>
    <a:srgbClr val="B1D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2353" autoAdjust="0"/>
  </p:normalViewPr>
  <p:slideViewPr>
    <p:cSldViewPr snapToGrid="0">
      <p:cViewPr>
        <p:scale>
          <a:sx n="75" d="100"/>
          <a:sy n="75" d="100"/>
        </p:scale>
        <p:origin x="1980" y="65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E9C36-4890-4032-B678-C6D5C4186786}" type="datetimeFigureOut">
              <a:rPr lang="ko-KR" altLang="en-US" smtClean="0"/>
              <a:t>2020-06-15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BBF61-ABE8-4E85-8B67-ED33E8029D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0450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>
                <a:solidFill>
                  <a:srgbClr val="FF0000"/>
                </a:solidFill>
              </a:rPr>
              <a:t>* </a:t>
            </a:r>
            <a:r>
              <a:rPr lang="ko-KR" altLang="en-US" sz="1200" dirty="0">
                <a:solidFill>
                  <a:srgbClr val="FF0000"/>
                </a:solidFill>
              </a:rPr>
              <a:t>나눔 스퀘어 라운드</a:t>
            </a:r>
            <a:r>
              <a:rPr lang="en-US" altLang="ko-KR" sz="1200" dirty="0">
                <a:solidFill>
                  <a:srgbClr val="FF0000"/>
                </a:solidFill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</a:rPr>
              <a:t>나눔고딕</a:t>
            </a:r>
            <a:r>
              <a:rPr lang="en-US" altLang="ko-KR" sz="1200" dirty="0">
                <a:solidFill>
                  <a:srgbClr val="FF0000"/>
                </a:solidFill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</a:rPr>
              <a:t>나눔 명조 글꼴을 사용했습니다</a:t>
            </a:r>
            <a:r>
              <a:rPr lang="en-US" altLang="ko-KR" sz="1200" dirty="0">
                <a:solidFill>
                  <a:srgbClr val="FF0000"/>
                </a:solidFill>
              </a:rPr>
              <a:t>. https://hangeul.naver.com/2017/nanum</a:t>
            </a:r>
            <a:endParaRPr lang="ko-KR" altLang="en-US" sz="1200" dirty="0">
              <a:solidFill>
                <a:srgbClr val="FF000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FBBF61-ABE8-4E85-8B67-ED33E8029DF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6407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C1BE0-B3C7-4F9D-B6B1-47EF6EA8AB48}" type="datetimeFigureOut">
              <a:rPr lang="ko-KR" altLang="en-US" smtClean="0"/>
              <a:t>2020-06-15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7621-4685-4CC0-B9DC-784AFCADA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9174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C1BE0-B3C7-4F9D-B6B1-47EF6EA8AB48}" type="datetimeFigureOut">
              <a:rPr lang="ko-KR" altLang="en-US" smtClean="0"/>
              <a:t>2020-06-15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7621-4685-4CC0-B9DC-784AFCADA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028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C1BE0-B3C7-4F9D-B6B1-47EF6EA8AB48}" type="datetimeFigureOut">
              <a:rPr lang="ko-KR" altLang="en-US" smtClean="0"/>
              <a:t>2020-06-15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7621-4685-4CC0-B9DC-784AFCADA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6951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C1BE0-B3C7-4F9D-B6B1-47EF6EA8AB48}" type="datetimeFigureOut">
              <a:rPr lang="ko-KR" altLang="en-US" smtClean="0"/>
              <a:t>2020-06-15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7621-4685-4CC0-B9DC-784AFCADA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155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C1BE0-B3C7-4F9D-B6B1-47EF6EA8AB48}" type="datetimeFigureOut">
              <a:rPr lang="ko-KR" altLang="en-US" smtClean="0"/>
              <a:t>2020-06-15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7621-4685-4CC0-B9DC-784AFCADA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0176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C1BE0-B3C7-4F9D-B6B1-47EF6EA8AB48}" type="datetimeFigureOut">
              <a:rPr lang="ko-KR" altLang="en-US" smtClean="0"/>
              <a:t>2020-06-15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7621-4685-4CC0-B9DC-784AFCADA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1409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C1BE0-B3C7-4F9D-B6B1-47EF6EA8AB48}" type="datetimeFigureOut">
              <a:rPr lang="ko-KR" altLang="en-US" smtClean="0"/>
              <a:t>2020-06-15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7621-4685-4CC0-B9DC-784AFCADA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4750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C1BE0-B3C7-4F9D-B6B1-47EF6EA8AB48}" type="datetimeFigureOut">
              <a:rPr lang="ko-KR" altLang="en-US" smtClean="0"/>
              <a:t>2020-06-15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7621-4685-4CC0-B9DC-784AFCADA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2396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C1BE0-B3C7-4F9D-B6B1-47EF6EA8AB48}" type="datetimeFigureOut">
              <a:rPr lang="ko-KR" altLang="en-US" smtClean="0"/>
              <a:t>2020-06-15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7621-4685-4CC0-B9DC-784AFCADA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1176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C1BE0-B3C7-4F9D-B6B1-47EF6EA8AB48}" type="datetimeFigureOut">
              <a:rPr lang="ko-KR" altLang="en-US" smtClean="0"/>
              <a:t>2020-06-15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7621-4685-4CC0-B9DC-784AFCADA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8702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C1BE0-B3C7-4F9D-B6B1-47EF6EA8AB48}" type="datetimeFigureOut">
              <a:rPr lang="ko-KR" altLang="en-US" smtClean="0"/>
              <a:t>2020-06-15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47621-4685-4CC0-B9DC-784AFCADA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5626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C1BE0-B3C7-4F9D-B6B1-47EF6EA8AB48}" type="datetimeFigureOut">
              <a:rPr lang="ko-KR" altLang="en-US" smtClean="0"/>
              <a:t>2020-06-15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47621-4685-4CC0-B9DC-784AFCADA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731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C02391E0-8938-4512-827F-2671EBFB96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2086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6425A91A-A396-497B-8FE0-C3575F89E068}"/>
              </a:ext>
            </a:extLst>
          </p:cNvPr>
          <p:cNvGrpSpPr/>
          <p:nvPr/>
        </p:nvGrpSpPr>
        <p:grpSpPr>
          <a:xfrm>
            <a:off x="652000" y="1287500"/>
            <a:ext cx="7840000" cy="5045000"/>
            <a:chOff x="652000" y="1287500"/>
            <a:chExt cx="7840000" cy="5045000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0FC46A01-44E7-441C-90F3-137AFA2D29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52000" y="1287500"/>
              <a:ext cx="7840000" cy="5045000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874BBE10-7FF3-4C18-86EF-EBE5048B3992}"/>
                </a:ext>
              </a:extLst>
            </p:cNvPr>
            <p:cNvSpPr/>
            <p:nvPr/>
          </p:nvSpPr>
          <p:spPr>
            <a:xfrm>
              <a:off x="1545370" y="2124133"/>
              <a:ext cx="6053260" cy="21236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 latinLnBrk="1"/>
              <a:r>
                <a:rPr lang="ko-KR" altLang="en-US" sz="6600" b="1" kern="0" dirty="0">
                  <a:solidFill>
                    <a:srgbClr val="000000"/>
                  </a:solidFill>
                  <a:latin typeface="+mn-ea"/>
                </a:rPr>
                <a:t>예수님은 </a:t>
              </a:r>
              <a:endParaRPr lang="en-US" altLang="ko-KR" sz="6600" b="1" kern="0" dirty="0">
                <a:solidFill>
                  <a:srgbClr val="000000"/>
                </a:solidFill>
                <a:latin typeface="+mn-ea"/>
              </a:endParaRPr>
            </a:p>
            <a:p>
              <a:pPr algn="ctr" fontAlgn="base" latinLnBrk="1"/>
              <a:r>
                <a:rPr lang="ko-KR" altLang="en-US" sz="6600" b="1" kern="0" dirty="0">
                  <a:solidFill>
                    <a:srgbClr val="000000"/>
                  </a:solidFill>
                  <a:latin typeface="+mn-ea"/>
                </a:rPr>
                <a:t>진짜 구원자세요</a:t>
              </a:r>
              <a:r>
                <a:rPr lang="en-US" altLang="ko-KR" sz="6600" b="1" kern="0" dirty="0">
                  <a:solidFill>
                    <a:srgbClr val="000000"/>
                  </a:solidFill>
                  <a:latin typeface="+mn-ea"/>
                </a:rPr>
                <a:t>!</a:t>
              </a:r>
              <a:endParaRPr lang="ko-KR" altLang="en-US" sz="6600" kern="0" dirty="0">
                <a:solidFill>
                  <a:srgbClr val="000000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26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70A6FEB6-A33F-4ED3-BE7F-F2DF3CFCC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1F766F82-6897-4D7C-896B-D90DDD5C3262}"/>
              </a:ext>
            </a:extLst>
          </p:cNvPr>
          <p:cNvSpPr/>
          <p:nvPr/>
        </p:nvSpPr>
        <p:spPr>
          <a:xfrm>
            <a:off x="3841608" y="1789619"/>
            <a:ext cx="442941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defRPr/>
            </a:pP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  <a:cs typeface="+mn-cs"/>
              </a:rPr>
              <a:t>1</a:t>
            </a: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  <a:cs typeface="+mn-cs"/>
              </a:rPr>
              <a:t>과  </a:t>
            </a:r>
            <a:r>
              <a:rPr lang="ko-KR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예수님이 </a:t>
            </a:r>
            <a:endParaRPr lang="en-US" altLang="ko-K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  <a:p>
            <a:pPr lvl="0" fontAlgn="base">
              <a:defRPr/>
            </a:pPr>
            <a:r>
              <a:rPr lang="ko-KR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약속대로 오셨어요</a:t>
            </a:r>
            <a:endParaRPr lang="en-US" altLang="ko-K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EA37F0-7B31-4E7A-B518-D9E3D5EC83E5}"/>
              </a:ext>
            </a:extLst>
          </p:cNvPr>
          <p:cNvSpPr txBox="1"/>
          <p:nvPr/>
        </p:nvSpPr>
        <p:spPr>
          <a:xfrm>
            <a:off x="3841608" y="3175555"/>
            <a:ext cx="53751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읽을 말씀</a:t>
            </a:r>
            <a:endParaRPr kumimoji="0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  <a:p>
            <a:pPr lvl="0">
              <a:defRPr/>
            </a:pPr>
            <a:r>
              <a:rPr lang="ko-KR" altLang="en-US" sz="3200" dirty="0">
                <a:solidFill>
                  <a:schemeClr val="accent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마태복음 </a:t>
            </a:r>
            <a:r>
              <a:rPr lang="en-US" altLang="ko-KR" sz="3200" dirty="0">
                <a:solidFill>
                  <a:schemeClr val="accent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1</a:t>
            </a:r>
            <a:r>
              <a:rPr lang="ko-KR" altLang="en-US" sz="3200" dirty="0">
                <a:solidFill>
                  <a:schemeClr val="accent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장 </a:t>
            </a:r>
            <a:r>
              <a:rPr lang="en-US" altLang="ko-KR" sz="3200" dirty="0">
                <a:solidFill>
                  <a:schemeClr val="accent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21~23</a:t>
            </a:r>
            <a:r>
              <a:rPr lang="ko-KR" altLang="en-US" sz="3200" dirty="0">
                <a:solidFill>
                  <a:schemeClr val="accent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절 </a:t>
            </a:r>
            <a:r>
              <a:rPr lang="ko-KR" altLang="en-US" sz="3200" dirty="0" err="1">
                <a:solidFill>
                  <a:schemeClr val="accent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상반절</a:t>
            </a:r>
            <a:endParaRPr lang="ko-KR" altLang="en-US" sz="3200" dirty="0">
              <a:solidFill>
                <a:schemeClr val="accent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394926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사진, 검은색, 남자, 하얀색이(가) 표시된 사진&#10;&#10;자동 생성된 설명">
            <a:extLst>
              <a:ext uri="{FF2B5EF4-FFF2-40B4-BE49-F238E27FC236}">
                <a16:creationId xmlns:a16="http://schemas.microsoft.com/office/drawing/2014/main" id="{FE51314D-94DF-4E8F-8EE5-B97A5254BC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1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071376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그리기이(가) 표시된 사진&#10;&#10;자동 생성된 설명">
            <a:extLst>
              <a:ext uri="{FF2B5EF4-FFF2-40B4-BE49-F238E27FC236}">
                <a16:creationId xmlns:a16="http://schemas.microsoft.com/office/drawing/2014/main" id="{13643285-7E40-4E87-973C-AC6C4894F8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9150" y="-685800"/>
            <a:ext cx="10058400" cy="754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125341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84A861DC-C771-4990-9CBF-1B8CE88A55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8422" y="809592"/>
            <a:ext cx="7927156" cy="523881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A21492-FEBB-43AA-923C-50D1C221F06B}"/>
              </a:ext>
            </a:extLst>
          </p:cNvPr>
          <p:cNvSpPr txBox="1"/>
          <p:nvPr/>
        </p:nvSpPr>
        <p:spPr>
          <a:xfrm>
            <a:off x="1178695" y="1602224"/>
            <a:ext cx="6786610" cy="37856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ko-KR" altLang="en-US" sz="4000" dirty="0">
                <a:solidFill>
                  <a:prstClr val="black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“하나님이 약속하신 대로 </a:t>
            </a:r>
            <a:endParaRPr lang="en-US" altLang="ko-KR" sz="4000" dirty="0">
              <a:solidFill>
                <a:prstClr val="black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  <a:p>
            <a:pPr lvl="0" algn="ctr">
              <a:defRPr/>
            </a:pPr>
            <a:r>
              <a:rPr lang="ko-KR" altLang="en-US" sz="4000" dirty="0">
                <a:solidFill>
                  <a:prstClr val="black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이 사람의 후손에서 </a:t>
            </a:r>
            <a:endParaRPr lang="en-US" altLang="ko-KR" sz="4000" dirty="0">
              <a:solidFill>
                <a:prstClr val="black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  <a:p>
            <a:pPr lvl="0" algn="ctr">
              <a:defRPr/>
            </a:pPr>
            <a:r>
              <a:rPr lang="ko-KR" altLang="en-US" sz="4000" dirty="0">
                <a:solidFill>
                  <a:prstClr val="black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이스라엘을 위하여 </a:t>
            </a:r>
            <a:endParaRPr lang="en-US" altLang="ko-KR" sz="4000" dirty="0">
              <a:solidFill>
                <a:prstClr val="black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  <a:p>
            <a:pPr lvl="0" algn="ctr">
              <a:defRPr/>
            </a:pPr>
            <a:r>
              <a:rPr lang="ko-KR" altLang="en-US" sz="4000" dirty="0">
                <a:solidFill>
                  <a:prstClr val="black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구주를 세우셨으니 </a:t>
            </a:r>
            <a:endParaRPr lang="en-US" altLang="ko-KR" sz="4000" dirty="0">
              <a:solidFill>
                <a:prstClr val="black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  <a:p>
            <a:pPr lvl="0" algn="ctr">
              <a:defRPr/>
            </a:pPr>
            <a:r>
              <a:rPr lang="ko-KR" altLang="en-US" sz="4000" dirty="0">
                <a:solidFill>
                  <a:prstClr val="black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곧 예수라”</a:t>
            </a:r>
            <a:endParaRPr lang="en-US" altLang="ko-KR" sz="4000" dirty="0">
              <a:solidFill>
                <a:prstClr val="black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  <a:p>
            <a:pPr lvl="0" algn="ctr">
              <a:defRPr/>
            </a:pPr>
            <a:r>
              <a:rPr lang="en-US" altLang="ko-KR" sz="4000" dirty="0">
                <a:solidFill>
                  <a:prstClr val="black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(</a:t>
            </a:r>
            <a:r>
              <a:rPr lang="ko-KR" altLang="en-US" sz="4000" dirty="0">
                <a:solidFill>
                  <a:prstClr val="black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행</a:t>
            </a:r>
            <a:r>
              <a:rPr lang="en-US" altLang="ko-KR" sz="4000" dirty="0">
                <a:solidFill>
                  <a:prstClr val="black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13:23)</a:t>
            </a:r>
          </a:p>
        </p:txBody>
      </p:sp>
    </p:spTree>
    <p:extLst>
      <p:ext uri="{BB962C8B-B14F-4D97-AF65-F5344CB8AC3E}">
        <p14:creationId xmlns:p14="http://schemas.microsoft.com/office/powerpoint/2010/main" val="925727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10585C23-E4EA-42B8-90A5-DB9C8FE6B0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6" y="-79334"/>
            <a:ext cx="9144002" cy="6923944"/>
          </a:xfrm>
          <a:prstGeom prst="rect">
            <a:avLst/>
          </a:prstGeom>
        </p:spPr>
      </p:pic>
      <p:pic>
        <p:nvPicPr>
          <p:cNvPr id="11" name="그림 10" descr="포유류이(가) 표시된 사진&#10;&#10;자동 생성된 설명">
            <a:extLst>
              <a:ext uri="{FF2B5EF4-FFF2-40B4-BE49-F238E27FC236}">
                <a16:creationId xmlns:a16="http://schemas.microsoft.com/office/drawing/2014/main" id="{55FBAE23-34F9-43B1-8A1F-FBFB249D65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16181"/>
            <a:ext cx="6840760" cy="6049246"/>
          </a:xfrm>
          <a:prstGeom prst="rect">
            <a:avLst/>
          </a:prstGeom>
        </p:spPr>
      </p:pic>
      <p:pic>
        <p:nvPicPr>
          <p:cNvPr id="15" name="그림 14" descr="실내, 앉아있는, 아기이(가) 표시된 사진&#10;&#10;자동 생성된 설명">
            <a:extLst>
              <a:ext uri="{FF2B5EF4-FFF2-40B4-BE49-F238E27FC236}">
                <a16:creationId xmlns:a16="http://schemas.microsoft.com/office/drawing/2014/main" id="{752C15DD-2AFB-4FA8-9DD9-BD7CB133AF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0848"/>
            <a:ext cx="4726788" cy="3816424"/>
          </a:xfrm>
          <a:prstGeom prst="rect">
            <a:avLst/>
          </a:prstGeom>
        </p:spPr>
      </p:pic>
      <p:pic>
        <p:nvPicPr>
          <p:cNvPr id="7" name="그림 6" descr="식물, 선인장, 실내이(가) 표시된 사진&#10;&#10;자동 생성된 설명">
            <a:extLst>
              <a:ext uri="{FF2B5EF4-FFF2-40B4-BE49-F238E27FC236}">
                <a16:creationId xmlns:a16="http://schemas.microsoft.com/office/drawing/2014/main" id="{682FA509-11C1-4022-B7EB-73488160B0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163630"/>
            <a:ext cx="1224136" cy="1083369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00A57447-627C-4051-A5C4-521077631C84}"/>
              </a:ext>
            </a:extLst>
          </p:cNvPr>
          <p:cNvGrpSpPr/>
          <p:nvPr/>
        </p:nvGrpSpPr>
        <p:grpSpPr>
          <a:xfrm>
            <a:off x="-16847" y="0"/>
            <a:ext cx="9284672" cy="7029450"/>
            <a:chOff x="-16847" y="0"/>
            <a:chExt cx="9177694" cy="6923942"/>
          </a:xfrm>
        </p:grpSpPr>
        <p:pic>
          <p:nvPicPr>
            <p:cNvPr id="8" name="그림 7" descr="식물이(가) 표시된 사진&#10;&#10;자동 생성된 설명">
              <a:extLst>
                <a:ext uri="{FF2B5EF4-FFF2-40B4-BE49-F238E27FC236}">
                  <a16:creationId xmlns:a16="http://schemas.microsoft.com/office/drawing/2014/main" id="{789C525D-7E3B-42DD-B0A5-690894FFF0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9143999" cy="6923942"/>
            </a:xfrm>
            <a:prstGeom prst="rect">
              <a:avLst/>
            </a:prstGeom>
          </p:spPr>
        </p:pic>
        <p:pic>
          <p:nvPicPr>
            <p:cNvPr id="9" name="그림 8" descr="인형, 장난감이(가) 표시된 사진&#10;&#10;자동 생성된 설명">
              <a:extLst>
                <a:ext uri="{FF2B5EF4-FFF2-40B4-BE49-F238E27FC236}">
                  <a16:creationId xmlns:a16="http://schemas.microsoft.com/office/drawing/2014/main" id="{A3E39690-B68C-4628-9CE3-30763A0CD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847" y="1107651"/>
              <a:ext cx="9144000" cy="5780942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67298CD1-E18C-43DB-9DFA-D62E14DE90E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47" y="60130"/>
              <a:ext cx="9144000" cy="68036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19449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빨간색, 물, 남자, 서있는이(가) 표시된 사진&#10;&#10;자동 생성된 설명">
            <a:extLst>
              <a:ext uri="{FF2B5EF4-FFF2-40B4-BE49-F238E27FC236}">
                <a16:creationId xmlns:a16="http://schemas.microsoft.com/office/drawing/2014/main" id="{ED6DBB9B-EEF4-4EDD-B4F3-3947E7413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97995"/>
          </a:xfrm>
          <a:prstGeom prst="rect">
            <a:avLst/>
          </a:prstGeom>
        </p:spPr>
      </p:pic>
      <p:pic>
        <p:nvPicPr>
          <p:cNvPr id="9" name="그림 8" descr="앉아있는, 상자이(가) 표시된 사진&#10;&#10;자동 생성된 설명">
            <a:extLst>
              <a:ext uri="{FF2B5EF4-FFF2-40B4-BE49-F238E27FC236}">
                <a16:creationId xmlns:a16="http://schemas.microsoft.com/office/drawing/2014/main" id="{4A6C0D69-8135-4720-BD20-41EB7D9F5F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50" y="2051418"/>
            <a:ext cx="6457950" cy="4492052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3AA8F2A4-5D5A-44CB-9260-8C5FAC9E40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37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346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하늘, 자연, 별이(가) 표시된 사진&#10;&#10;자동 생성된 설명">
            <a:extLst>
              <a:ext uri="{FF2B5EF4-FFF2-40B4-BE49-F238E27FC236}">
                <a16:creationId xmlns:a16="http://schemas.microsoft.com/office/drawing/2014/main" id="{34DE069C-CB04-4EA8-BC67-96CBC8E67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169950"/>
            <a:ext cx="9601200" cy="713789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6C03411F-DFC2-4B36-87CA-E604B1B31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1" y="-169950"/>
            <a:ext cx="9601199" cy="5555309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82ADC568-C937-4F94-8DAA-628D72AA2E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0001" y="1477510"/>
            <a:ext cx="9372600" cy="4874527"/>
          </a:xfrm>
          <a:prstGeom prst="rect">
            <a:avLst/>
          </a:prstGeom>
        </p:spPr>
      </p:pic>
      <p:pic>
        <p:nvPicPr>
          <p:cNvPr id="9" name="그림 8" descr="드레스, 셔츠이(가) 표시된 사진&#10;&#10;자동 생성된 설명">
            <a:extLst>
              <a:ext uri="{FF2B5EF4-FFF2-40B4-BE49-F238E27FC236}">
                <a16:creationId xmlns:a16="http://schemas.microsoft.com/office/drawing/2014/main" id="{7F3F71FA-8F7E-48BA-84E5-96CE4C20E2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509" y="1756750"/>
            <a:ext cx="1514091" cy="3206629"/>
          </a:xfrm>
          <a:prstGeom prst="rect">
            <a:avLst/>
          </a:prstGeom>
        </p:spPr>
      </p:pic>
      <p:pic>
        <p:nvPicPr>
          <p:cNvPr id="7" name="그림 6" descr="케이크, 테이블, 실내, 앉아있는이(가) 표시된 사진&#10;&#10;자동 생성된 설명">
            <a:extLst>
              <a:ext uri="{FF2B5EF4-FFF2-40B4-BE49-F238E27FC236}">
                <a16:creationId xmlns:a16="http://schemas.microsoft.com/office/drawing/2014/main" id="{8046D758-43A5-4D15-AC0A-7ABA856064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675" y="1756750"/>
            <a:ext cx="4639104" cy="278667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323A2D1-49FC-4F1A-8243-93D97B2B65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074" y="2245639"/>
            <a:ext cx="1004888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786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테이블, 눈, 장식, 대형이(가) 표시된 사진&#10;&#10;자동 생성된 설명">
            <a:extLst>
              <a:ext uri="{FF2B5EF4-FFF2-40B4-BE49-F238E27FC236}">
                <a16:creationId xmlns:a16="http://schemas.microsoft.com/office/drawing/2014/main" id="{AFC454BC-A0E7-4912-AEE2-AD871B5AB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75" y="0"/>
            <a:ext cx="9286874" cy="6904213"/>
          </a:xfrm>
          <a:prstGeom prst="rect">
            <a:avLst/>
          </a:prstGeom>
        </p:spPr>
      </p:pic>
      <p:pic>
        <p:nvPicPr>
          <p:cNvPr id="16" name="그림 15" descr="장난감, 인형, 셔츠이(가) 표시된 사진&#10;&#10;자동 생성된 설명">
            <a:extLst>
              <a:ext uri="{FF2B5EF4-FFF2-40B4-BE49-F238E27FC236}">
                <a16:creationId xmlns:a16="http://schemas.microsoft.com/office/drawing/2014/main" id="{01E71194-994F-433C-9282-7AC65E892D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260" y="3349625"/>
            <a:ext cx="1643764" cy="2668934"/>
          </a:xfrm>
          <a:prstGeom prst="rect">
            <a:avLst/>
          </a:prstGeom>
        </p:spPr>
      </p:pic>
      <p:pic>
        <p:nvPicPr>
          <p:cNvPr id="14" name="그림 13" descr="케이크, 테이블, 상자, 음식이(가) 표시된 사진&#10;&#10;자동 생성된 설명">
            <a:extLst>
              <a:ext uri="{FF2B5EF4-FFF2-40B4-BE49-F238E27FC236}">
                <a16:creationId xmlns:a16="http://schemas.microsoft.com/office/drawing/2014/main" id="{49C84D44-2C11-4E69-B3C9-FA9FA486CF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470" y="4832308"/>
            <a:ext cx="2629124" cy="1724444"/>
          </a:xfrm>
          <a:prstGeom prst="rect">
            <a:avLst/>
          </a:prstGeom>
        </p:spPr>
      </p:pic>
      <p:pic>
        <p:nvPicPr>
          <p:cNvPr id="12" name="그림 11" descr="셔츠, 우산이(가) 표시된 사진&#10;&#10;자동 생성된 설명">
            <a:extLst>
              <a:ext uri="{FF2B5EF4-FFF2-40B4-BE49-F238E27FC236}">
                <a16:creationId xmlns:a16="http://schemas.microsoft.com/office/drawing/2014/main" id="{1164E2DF-1901-4CC2-B76F-A07105552E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872" y="3452106"/>
            <a:ext cx="1753443" cy="2668934"/>
          </a:xfrm>
          <a:prstGeom prst="rect">
            <a:avLst/>
          </a:prstGeom>
        </p:spPr>
      </p:pic>
      <p:pic>
        <p:nvPicPr>
          <p:cNvPr id="8" name="그림 7" descr="우산, 침대, 벤치이(가) 표시된 사진&#10;&#10;자동 생성된 설명">
            <a:extLst>
              <a:ext uri="{FF2B5EF4-FFF2-40B4-BE49-F238E27FC236}">
                <a16:creationId xmlns:a16="http://schemas.microsoft.com/office/drawing/2014/main" id="{0F4B85DE-4290-486D-ADA3-03F3D277BC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544" y="1415505"/>
            <a:ext cx="9337087" cy="5523718"/>
          </a:xfrm>
          <a:prstGeom prst="rect">
            <a:avLst/>
          </a:prstGeom>
        </p:spPr>
      </p:pic>
      <p:pic>
        <p:nvPicPr>
          <p:cNvPr id="4" name="그림 3" descr="표지판, 거리이(가) 표시된 사진&#10;&#10;자동 생성된 설명">
            <a:extLst>
              <a:ext uri="{FF2B5EF4-FFF2-40B4-BE49-F238E27FC236}">
                <a16:creationId xmlns:a16="http://schemas.microsoft.com/office/drawing/2014/main" id="{E44606C3-7AAB-43B6-90BE-9F7CA54831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285" y="4786573"/>
            <a:ext cx="206878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2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예수빌리지">
      <a:majorFont>
        <a:latin typeface="나눔스퀘어라운드 ExtraBold"/>
        <a:ea typeface="나눔스퀘어라운드 ExtraBold"/>
        <a:cs typeface=""/>
      </a:majorFont>
      <a:minorFont>
        <a:latin typeface="나눔스퀘어라운드 ExtraBold"/>
        <a:ea typeface="나눔스퀘어라운드 ExtraBold"/>
        <a:cs typeface="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59</Words>
  <Application>Microsoft Office PowerPoint</Application>
  <PresentationFormat>화면 슬라이드 쇼(4:3)</PresentationFormat>
  <Paragraphs>14</Paragraphs>
  <Slides>10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4" baseType="lpstr">
      <vt:lpstr>나눔스퀘어라운드 ExtraBold</vt:lpstr>
      <vt:lpstr>맑은 고딕</vt:lpstr>
      <vt:lpstr>Arial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msuser4536</dc:creator>
  <cp:lastModifiedBy>msuser4536</cp:lastModifiedBy>
  <cp:revision>1</cp:revision>
  <dcterms:created xsi:type="dcterms:W3CDTF">2020-06-15T07:30:39Z</dcterms:created>
  <dcterms:modified xsi:type="dcterms:W3CDTF">2020-06-15T08:20:15Z</dcterms:modified>
</cp:coreProperties>
</file>